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89" r:id="rId4"/>
    <p:sldId id="270" r:id="rId5"/>
    <p:sldId id="271" r:id="rId6"/>
    <p:sldId id="272" r:id="rId7"/>
    <p:sldId id="282" r:id="rId8"/>
    <p:sldId id="280" r:id="rId9"/>
    <p:sldId id="278" r:id="rId10"/>
    <p:sldId id="284" r:id="rId11"/>
    <p:sldId id="279" r:id="rId12"/>
    <p:sldId id="285" r:id="rId13"/>
    <p:sldId id="288" r:id="rId14"/>
    <p:sldId id="277" r:id="rId15"/>
    <p:sldId id="273" r:id="rId16"/>
    <p:sldId id="274" r:id="rId17"/>
    <p:sldId id="281" r:id="rId18"/>
    <p:sldId id="286" r:id="rId19"/>
    <p:sldId id="287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086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29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591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59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0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6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65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8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114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305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9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759D-B565-46E9-8974-407D26738DD6}" type="datetimeFigureOut">
              <a:rPr lang="es-AR" smtClean="0"/>
              <a:t>06/10/2016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A7D7-03CB-4C08-9719-F5626692F2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59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AutoShape 2" descr="Mostrando casa_madera_lujo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54006"/>
            <a:ext cx="9252520" cy="6939390"/>
          </a:xfrm>
          <a:prstGeom prst="rect">
            <a:avLst/>
          </a:prstGeom>
        </p:spPr>
      </p:pic>
      <p:pic>
        <p:nvPicPr>
          <p:cNvPr id="1026" name="Picture 2" descr="F:\Desktop\Logos de Ctes\Escudo Ctes 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35" y="95796"/>
            <a:ext cx="1079530" cy="13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55776" y="5832445"/>
            <a:ext cx="403244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s-AR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itc.corrientes.gob.ar</a:t>
            </a:r>
            <a:endParaRPr lang="es-AR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4"/>
    </mc:Choice>
    <mc:Fallback xmlns="">
      <p:transition spd="slow" advTm="114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:\Desktop\Info de expertos NOV\Fachada-de-perfil-de-moderna-casa-de-mad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9"/>
    </mc:Choice>
    <mc:Fallback xmlns="">
      <p:transition spd="slow" advTm="9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Desktop\Info de expertos NOV\Diseño-de-acceso-principal-a-la-vivien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7"/>
    </mc:Choice>
    <mc:Fallback xmlns="">
      <p:transition spd="slow" advTm="10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F:\Desktop\Info de expertos NOV\house-artist-studio-softly-curving-roofline-10-liv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8"/>
    </mc:Choice>
    <mc:Fallback xmlns="">
      <p:transition spd="slow" advTm="10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F:\Desktop\Info de expertos NOV\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3"/>
    </mc:Choice>
    <mc:Fallback xmlns="">
      <p:transition spd="slow" advTm="9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Desktop\Info de expertos NOV\dfb4fb1649d39c0123de432ab8d0dd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98" y="0"/>
            <a:ext cx="4608004" cy="69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7"/>
    </mc:Choice>
    <mc:Fallback xmlns="">
      <p:transition spd="slow" advTm="10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Desktop\Info de expertos NOV\cocina-casa_mad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5" y="0"/>
            <a:ext cx="738031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4"/>
    </mc:Choice>
    <mc:Fallback xmlns="">
      <p:transition spd="slow" advTm="9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Desktop\Info de expertos NOV\e5b0de3d64dc001fa0c998d41e38d3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58" y="1"/>
            <a:ext cx="4904834" cy="69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5"/>
    </mc:Choice>
    <mc:Fallback xmlns="">
      <p:transition spd="slow" advTm="9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Desktop\Info de expertos NOV\e69c1d492c2dcf81796f896b815fe89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9" y="0"/>
            <a:ext cx="7456721" cy="61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5"/>
    </mc:Choice>
    <mc:Fallback xmlns="">
      <p:transition spd="slow" advTm="1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:\Desktop\Info de expertos NOV\35 Strange Buildings From around the wor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21" y="0"/>
            <a:ext cx="5131782" cy="6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5"/>
    </mc:Choice>
    <mc:Fallback xmlns="">
      <p:transition spd="slow" advTm="9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F:\Desktop\Info de expertos NOV\53ee942865d279d7704a2bdb35f78b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9"/>
    </mc:Choice>
    <mc:Fallback xmlns="">
      <p:transition spd="slow" advTm="10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Desktop\Info de expertos NOV\casa_madera_lujo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5" y="0"/>
            <a:ext cx="91989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1"/>
    </mc:Choice>
    <mc:Fallback xmlns="">
      <p:transition spd="slow" advTm="10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4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4"/>
    </mc:Choice>
    <mc:Fallback xmlns="">
      <p:transition spd="slow" advTm="10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Desktop\Info de expertos NOV\casa_madera_luj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0"/>
            <a:ext cx="9135794" cy="62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6"/>
    </mc:Choice>
    <mc:Fallback xmlns="">
      <p:transition spd="slow" advTm="10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esktop\Info de expertos NOV\Casa-de-madera-de-dos-pis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"/>
          <a:stretch/>
        </p:blipFill>
        <p:spPr bwMode="auto">
          <a:xfrm>
            <a:off x="-1" y="620688"/>
            <a:ext cx="914400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0"/>
    </mc:Choice>
    <mc:Fallback xmlns="">
      <p:transition spd="slow" advTm="9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esktop\Info de expertos NOV\Diseño-de-casa-de-madera-moder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2"/>
    </mc:Choice>
    <mc:Fallback xmlns="">
      <p:transition spd="slow" advTm="9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Desktop\Info de expertos NOV\Fachada-de-casa-de-madera-moder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4"/>
    </mc:Choice>
    <mc:Fallback xmlns="">
      <p:transition spd="slow" advTm="11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Desktop\Info de expertos NOV\casa-moderna-revestida-en-made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/>
          <a:stretch/>
        </p:blipFill>
        <p:spPr bwMode="auto">
          <a:xfrm>
            <a:off x="0" y="318656"/>
            <a:ext cx="9130324" cy="60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0"/>
    </mc:Choice>
    <mc:Fallback xmlns="">
      <p:transition spd="slow" advTm="10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TY\works\Ministerio\Subsecretaria de Industria\ceci\FILMIN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4188" r="394" b="1"/>
          <a:stretch/>
        </p:blipFill>
        <p:spPr bwMode="auto">
          <a:xfrm>
            <a:off x="0" y="263236"/>
            <a:ext cx="9144000" cy="66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Desktop\Info de expertos NOV\Contemporary-Minimalist-Wood-House-Design-Id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9"/>
    </mc:Choice>
    <mc:Fallback xmlns="">
      <p:transition spd="slow" advTm="1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</Words>
  <Application>Microsoft Office PowerPoint</Application>
  <PresentationFormat>Presentación en pantalla (4:3)</PresentationFormat>
  <Paragraphs>1</Paragraphs>
  <Slides>19</Slides>
  <Notes>0</Notes>
  <HiddenSlides>0</HiddenSlides>
  <MMClips>18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de Windows</cp:lastModifiedBy>
  <cp:revision>28</cp:revision>
  <dcterms:created xsi:type="dcterms:W3CDTF">2016-09-16T13:15:21Z</dcterms:created>
  <dcterms:modified xsi:type="dcterms:W3CDTF">2016-10-06T15:36:03Z</dcterms:modified>
</cp:coreProperties>
</file>